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3628954-4BFE-43F3-B59B-6AAB5028441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DE55D16-8455-4E00-A3A2-6CCC6A20C4E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5 </a:t>
            </a:r>
            <a:r>
              <a:rPr lang="en-US" altLang="en-US">
                <a:latin typeface="Arial" pitchFamily="34" charset="0"/>
                <a:ea typeface="Arial" pitchFamily="34" charset="0"/>
              </a:rPr>
              <a:t>The first 2 axes from a principal component analysis of males and females of a) tooth-wear classes 2–5 and b) tooth-wear classes (6-9) of the Cape dune mole-rat (Bathyergus suillus) from Cape Town International Airport, Cape Town, Western Cape Province, South Africa. Dashed and continuous minimum convex polygons enclose male (M) and female (F) individuals of each tooth-wear class, respectively.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2007 American Society of Mammalogists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4E6B5DA-872A-4025-8D61-1CCC25BAB96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644/06-MAMM-A-058R1.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Mammal</a:t>
            </a:r>
            <a:r>
              <a:rPr lang="en-US" altLang="en-US" sz="1000">
                <a:solidFill>
                  <a:srgbClr val="333333"/>
                </a:solidFill>
              </a:rPr>
              <a:t>, Volume 88, Issue 3, June 2007, Pages 657–666, </a:t>
            </a:r>
            <a:r>
              <a:rPr lang="en-US" altLang="en-US" sz="1000">
                <a:solidFill>
                  <a:srgbClr val="333333"/>
                </a:solidFill>
                <a:hlinkClick r:id="rId3"/>
              </a:rPr>
              <a:t>https://doi.org/10.1644/06-MAMM-A-058R1.1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5 </a:t>
            </a:r>
            <a:r>
              <a:rPr lang="en-US" altLang="en-US" b="0"/>
              <a:t>The first 2 axes from a principal component analysis of males and females of a) tooth-wear classes 2–5 and b)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5 The first 2 axes from a principal component analysis of males and females of a) tooth-wear classes 2–5 and b)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2024-04-26T10:07:40Z</dcterms:modified>
</cp:coreProperties>
</file>