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7B980-45E7-46D0-8E61-4E258E1BE1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C31696-4A3C-4BD8-8195-934E4B627C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orthologous gene cluster page for CyCOG3918, the putative high light-inducible protein hli16. (A) Annotations, including associated phage orthologous gene clusters. (B) Expression of four Prochlorococcus MED4 versions of this gene over the day/night cycle. (C) The phylogenetic profile indicates that this gene is found only in Prochlorococcus genomes, and that some genomes have multiple copies of this gene (red squares; color intensity proportional to number of copies). (D) An interactive network map of all genes (light green circles) in this cluster identifies the reciprocal best-hit relationships among them. Links to individual genes are presented in table format on the cluster page but are omitted from this figure for clarity. (E) A portion of the gene page for PMED4_09101 (hli16), a putative high-light inducible protein. The genome browser for MED4 is shown, with this gene highlighted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3FA43-4AE8-40FC-A835-80E07A8B4D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r1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D1, 1 January 2012, Pages D632–D640,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https://doi.org/10.1093/nar/gkr1022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orthologous gene cluster page for CyCOG3918, the putative high light-inducible protein hli16.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orthologous gene cluster page for CyCOG3918, the putative high light-inducible protein hli16.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2024-04-26T16:13:30Z</dcterms:modified>
</cp:coreProperties>
</file>