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EDC058-3495-4E96-8FD8-0F7A965CEA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51A56-3127-4571-A27A-398E84E6B2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Linear regression analysis of Eustachian valve length and atrial septal aneurysm grade.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A9A67-B730-4CA7-9EF7-D6A59F1125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q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12, Issue 1, January 2011, Pages 33–36,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https://doi.org/10.1093/ejechocard/jeq100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Linear regression analysis of Eustachian valve length and atrial septal aneurysm grade.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Linear regression analysis of Eustachian valve length and atrial septal aneurysm grade.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2024-04-27T00:59:05Z</dcterms:modified>
</cp:coreProperties>
</file>