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C4C199-DB34-4F6A-9908-27F4A083DF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F60001-0A3A-4B4F-8619-AFB15C1060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VUV absorption cross-section as a function of photon wavelength (bottom X-axis) and photon energy (top X-axis) of D2O ice deposited at 8 K, black trace. Blue trace is the VUV absorption cross-section spectrum of solid phase H2O, adapted from Paper I. Red and violet traces are the VUV absorption cross-section spectra of gas phase D2O and H2O, respectively, adapted from Cheng et al. (2004) and Chung et al. (2001).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2014 The Authors Published by Oxford University Press on behalf of the Royal Astronomical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2AF875-4DD5-4087-A4F0-6B828B4593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VUV absorption cross-section as a function of photon wavelength (bottom X-axis) and UV-photon energy (top X-axis) of CD3OD ice deposited at 8 K, black trace. Blue trace is the VUV absorption cross-section spectrum of solid phase CH3OH adapted from Paper I. Red and violet traces are the VUV absorption cross-section spectra of gas phase CD3OD and CH3OH, respectively, adapted from Cheng et al. (2002).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2014 The Authors Published by Oxford University Press on behalf of the Royal Astronomical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2AF875-4DD5-4087-A4F0-6B828B4593D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VUV absorption cross-section as a function of photon wavelength (bottom X-axis) and VUV photon energy (top X-axis) of 13CO2 ice deposited at 8 K, black trace. Blue trace is the VUV absorption cross-section spectrum of solid CO2 adapted from Paper II. Inset figure is a close-up of the 13CO2 VUV absorption cross-section in the 124–129 nm range. The spectrum of solid CO2 was offset by 1 × 10−18 cm2 for clarity.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2014 The Authors Published by Oxford University Press on behalf of the Royal Astronomical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2AF875-4DD5-4087-A4F0-6B828B4593D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VUV absorption cross-section as a function of photon wavelength (bottom X-axis) and VUV photon energy (top X-axis) of 15N2 ice deposited at 8 K, black trace. Blue trace is the VUV absorption cross-section spectrum of solid phase N2 adapted from Paper II. The spectrum of solid N2 was offset by 4 × 10−20 cm2 for clarity.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2014 The Authors Published by Oxford University Press on behalf of the Royal Astronomical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2AF875-4DD5-4087-A4F0-6B828B4593D7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nras/stu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mnras/stu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mnras/stu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mnras/stu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439, Issue 3, 11 April 2014, Pages 2370–2376,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https://doi.org/10.1093/mnras/stu084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VUV absorption cross-section as a function of photon wavelength (bottom X-axis) and photon energy (top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548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439, Issue 3, 11 April 2014, Pages 2370–2376,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https://doi.org/10.1093/mnras/stu084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VUV absorption cross-section as a function of photon wavelength (bottom X-axis) and UV-photon energy (top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786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439, Issue 3, 11 April 2014, Pages 2370–2376,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https://doi.org/10.1093/mnras/stu084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VUV absorption cross-section as a function of photon wavelength (bottom X-axis) and VUV photon energy (top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025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439, Issue 3, 11 April 2014, Pages 2370–2376,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https://doi.org/10.1093/mnras/stu084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VUV absorption cross-section as a function of photon wavelength (bottom X-axis) and VUV photon energy (top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786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 1. VUV absorption cross-section as a function of photon wavelength (bottom X-axis) and photon energy (top ...</vt:lpstr>
      <vt:lpstr>Figure 2. VUV absorption cross-section as a function of photon wavelength (bottom X-axis) and UV-photon energy (top ...</vt:lpstr>
      <vt:lpstr>Figure 3. VUV absorption cross-section as a function of photon wavelength (bottom X-axis) and VUV photon energy (top ...</vt:lpstr>
      <vt:lpstr>Figure 4. VUV absorption cross-section as a function of photon wavelength (bottom X-axis) and VUV photon energy (top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2024-04-27T04:57:33Z</dcterms:modified>
</cp:coreProperties>
</file>