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02ECF8-093A-47BE-9A5B-A6F6A874AEA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46F923-FD85-4638-B200-DD2C854BA39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59AC7D-C33D-4268-BE23-1BF49ABA354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2024-04-27T01:32:26Z</dcterms:modified>
</cp:coreProperties>
</file>