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C5220-AE82-4265-AF2E-73F56BE8D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2FDD96-D965-4FAC-9576-A6273FD3A5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eGFR between IgAN recurrence and non-recurrent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4EDA4-DDB8-4A2C-86E5-3182F75A46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r6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27, Issue 6, June 2012, Pages 2553–2558,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https://doi.org/10.1093/ndt/gfr664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Comparison of eGFR between IgAN recurrence and non-recurrent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Comparison of eGFR between IgAN recurrence and non-recurrent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2024-04-27T03:28:01Z</dcterms:modified>
</cp:coreProperties>
</file>