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4F1DC-2518-4A90-A50E-0DEA021AEE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6157D-EF1B-4686-975C-A44DCBE3AE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2F525-D8F0-4949-83B9-5592314B1A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2024-04-26T17:43:29Z</dcterms:modified>
</cp:coreProperties>
</file>