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21EFA-C575-4A62-9E5E-2A20CFF962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1AAB7-C3FE-4828-B4B3-69D128494C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1234F-DC5C-4108-B89C-F632248A9A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2024-04-26T01:25:19Z</dcterms:modified>
</cp:coreProperties>
</file>