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3B7F1C-C01E-4400-BB70-45D34B67F9B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08DDB8-97FF-4958-9B53-9557EA98CC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GABA receptor blockade causes suppression of spontaneous burst activity and increase in apoptosis. (A) Representative extracellular field potential recording with the MEA system and corresponding color-coded wavelet analysis of a 6 div neocortical slice. (B) GABA-A receptor blockade with 100 μM gabazine causes a reduction in the network activity, especially of the prominent activity in the 5- to 8-Hz frequency range (arrow and white ellipse in [A] and [B]). (C) Application of 100 μM gabazine induces a significant increase in apoptosis rate after 6 h (Mann–Whitney, P &lt; 0.01), 12 h (Mann–Whitney, P &lt; 0.001), and 24 h (Mann–Whitney, P &lt; 0.01) of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C23B56-2D8D-4392-AD36-30115CB557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6, June 2008, Pages 1335–1349,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GABA receptor blockade causes suppression of spontaneous burst activity and increase in apoptosis.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GABA receptor blockade causes suppression of spontaneous burst activity and increase in apoptosis.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2024-04-26T10:20:30Z</dcterms:modified>
</cp:coreProperties>
</file>