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E741AA-A2E2-4031-979E-CEE9C7EE7E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2D48B-39EF-4B7B-BB74-4F2211A33E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Average-referenced, grand-average 129-channel ASSR, 39–41 Hz band-pass filtered, and collapsed into a single 25-ms cycle for source analysis. Right: Locations of the left temporal (Talairach: −33, −11.4, 12.1), right temporal (Talairach: 33, −11.4, 12.1), and brain stem (Talairach: −2.9, −26.1, −7.3) regional 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E526B8-2874-479B-8F5F-6CE3B3E810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1454–1467,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Left: Average-referenced, grand-average 129-channel ASSR, 39–41 Hz band-pass filtered, and collapsed into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Left: Average-referenced, grand-average 129-channel ASSR, 39–41 Hz band-pass filtered, and collapsed into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2024-04-26T10:39:34Z</dcterms:modified>
</cp:coreProperties>
</file>