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9480C1-786C-4B1C-89AA-A04D8F9ED07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AE85E2-6B84-4E82-82D4-D9E7E527D89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Median atrial tachycardia/atrial fibrillation (AT/AF) burden at baseline and 1, 2 and 3 years of follow-up in patients randomized to dual-chamber pacing (DDD/R), DDD/R and atrial antitachycardia pacing (ATP) or DDD/R and atrial ATP plus atrial pace prevention (ATP + Prevention) therapies. The AT/AF burden increased significantly at 3 years compared with baseline and 1 year follow-up in the ATP group. Data are boxplots with 25th and 75th percentiles at the top and bottom borders; the bars indicate the range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26BB1-E346-4D47-BB5D-B604AB85188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Impact of the use of Class I/III antiarrhythmic drug therapy on atrial tachycardia/atrial fibrillation (AT/AF) burden over time. Atrial tachycardia/atrial fibrillation burden remained stable over time in the group on antiarrhythmic drug therapy, whereas AT/AF burden increased significantly over time in the group not on antiarrhythmic drug therapy. Data are boxplots with median data (horizontal bar) and 25th and 75th percentiles at the top and bottom borders; the bars indicate the range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26BB1-E346-4D47-BB5D-B604AB85188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Relationship between atrial tachycardia/atrial fibrillation (AT/AF) burden at 1 ( A ) and 2 years ( B ) follow-up and per cent ventricular pacing. A linear relationship between per cent ventricular pacing and AT/AF burden was not observed. The proportion of patients with AT/AF burden ≥1 h/day was greater in the groups paced in the ventricle ≥40% of the time at years 1 and 2 compared with those paced &lt;40% of the time ( P &lt; 0.05). The proportion of patients with AT/AF burden ≥1 h/day increased over time in the group paced ≥40% of the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26BB1-E346-4D47-BB5D-B604AB85188A}"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opace/eup11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opace/eup11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uropace/eup115"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Median atrial tachycardia/atrial fibrillation (AT/AF) burden at baseline and 1, 2 and 3 years of follow-up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3414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Impact of the use of Class I/III antiarrhythmic drug therapy on atrial tachycardia/atrial fibrillation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29791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Relationship between atrial tachycardia/atrial fibrillation (AT/AF) burden at 1 ( A ) and 2 years ( B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1707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Median atrial tachycardia/atrial fibrillation (AT/AF) burden at baseline and 1, 2 and 3 years of follow-up in ...</vt:lpstr>
      <vt:lpstr>Figure 2 Impact of the use of Class I/III antiarrhythmic drug therapy on atrial tachycardia/atrial fibrillation ...</vt:lpstr>
      <vt:lpstr>Figure 3 Relationship between atrial tachycardia/atrial fibrillation (AT/AF) burden at 1 ( A ) and 2 years ( B )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2024-09-19T05:21:47Z</dcterms:modified>
</cp:coreProperties>
</file>