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F873C-E7F6-4610-8FA1-E4BB3FD6D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CF865-9D96-402C-89C6-70225A8285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FEB73-8B0E-4C89-B9B9-76E1B9BEE1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2024-04-26T03:51:56Z</dcterms:modified>
</cp:coreProperties>
</file>