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2A2169-42BD-444D-B611-CAC66334DDC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C58EDD-A771-4AEC-8435-8668E95532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 Improvement of alignment after refinement. Alignments of Bowman-Birk type proteinase inhibitor (BBI) family (CDD code: cd00023) derived ( a ) before and ( b ) after the refinement show marked improvement. Block forming columns are displayed in capitals where functional important residues are boxed in yellow. One of the conserved cysteine sites is shown in red in (b) and (c) where probable misalignments are corrected in number of sequences. ( c ) Displays backbone representation of the structure of hydrolase inhibitor (pdb code: 1C2A). Functional important sites are marked in yellow and disulfide bonds are shown in green.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58E238-E48A-4D83-8257-5BB0CB4C1CE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2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9, 1 May 2006, Pages 2598–2606, </a:t>
            </a:r>
            <a:r>
              <a:rPr lang="en-US" altLang="en-US" sz="1000">
                <a:solidFill>
                  <a:srgbClr val="333333"/>
                </a:solidFill>
                <a:hlinkClick r:id="rId3"/>
              </a:rPr>
              <a:t>https://doi.org/10.1093/nar/gkl274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Improvement of alignment after refinement. Alignments of Bowman-Birk type proteinase inhibitor (BBI) family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Improvement of alignment after refinement. Alignments of Bowman-Birk type proteinase inhibitor (BBI) family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2024-04-26T17:04:05Z</dcterms:modified>
</cp:coreProperties>
</file>