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6C996-DFC5-47F0-AB47-A9DA1C75E6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F5C35-1888-4EEF-AB6C-4E80F1D12D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Jan Gossaert, ‘Portrait of a Merchant’, c.1530. Oil on panel. Courtesy of the National Gallery of Art, Washington DC.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Past and Present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A27B8-6CD9-4859-AB51-33E12D1B63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stj/gtw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230, Issue suppl_11, November 2016, Pages 151–170,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https://doi.org/10.1093/pastj/gtw031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Jan Gossaert, ‘Portrait of a Merchant’, c.1530. Oil on panel. Courtesy of the National Gallery of Art,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44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Jan Gossaert, ‘Portrait of a Merchant’, c.1530. Oil on panel. Courtesy of the National Gallery of Art,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2024-04-27T02:55:44Z</dcterms:modified>
</cp:coreProperties>
</file>