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67DE6-16DF-426E-8446-30CA4121D8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447AB-31CB-43B1-B2F3-8CCA300AEB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 of connections for layer 2/3 simulation; see Figure 1D. Each block shows the pattern of connections to a different layer 2/3 cell. The patterns of connections are centered on the location of each cell. (A) Clustered horizontal connections between layer 2/3 cells. (B) Learned interlaminar connections from layer 4 to layer 2/3.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E632A-E49E-4077-85E7-48D8961CBA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852–863,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 </a:t>
            </a:r>
            <a:r>
              <a:rPr lang="en-US" altLang="en-US" b="0"/>
              <a:t>Pattern of connections for layer 2/3 simulation; see Figure 1D. Each block shows the pattern of connections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 Pattern of connections for layer 2/3 simulation; see Figure 1D. Each block shows the pattern of connections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2024-04-26T04:49:44Z</dcterms:modified>
</cp:coreProperties>
</file>