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BBA2CF-1BC8-492C-B432-917E08EFE8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83C5DE-9720-4CB2-A895-CF58911356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C6CD48-94BE-4F9E-BF1A-4891C29FF1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2024-04-26T19:10:25Z</dcterms:modified>
</cp:coreProperties>
</file>