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2EB45-6B92-4485-B67E-F98C15B654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005A5-C960-4B0F-9CBA-4ED24B2B47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Local average age (left) and metallicity (right) against K-band surface brightness. The average age 〈A〉 and metallicity log10(Z/Z⊙) of each galaxy annulus is shown against the local average K-band surface brightness μK. The galaxies are binned by K-band absolute magnitude: note that this binning clearly shows the magnitude dependence in the local metallicity-surface brightness correlation. The dashed lines are unweighted least-squares fits to the data: the fits and significances are given in Table 1. A significant number of data points have average ages of 11.9 Gyr or metallicities of log10(Z/Z⊙)=−2: these data points fall outside the model grids.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3452EC-36FE-4960-B7D3-292DC2213B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0.0313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312, Issue 3, March 2000, Pages 497–520,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https://doi.org/10.1046/j.1365-8711.2000.03138.x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Local average age (left) and metallicity (right) against K-band surface brightness. The average age 〈A〉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Local average age (left) and metallicity (right) against K-band surface brightness. The average age 〈A〉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2024-04-26T20:37:15Z</dcterms:modified>
</cp:coreProperties>
</file>