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11DFD-0F3D-4276-A973-93B02D536B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A0DB5-844B-4287-8C8B-483E229193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CB1 receptor blockade within the BLA–PLC pathway on the encoding of olfactory fear memory. (A) Asymmetric blockade of CB1 receptor signaling in the BLA &gt; PLC pathway with microinfusion of AM-251 (see Materials and Methods) dose dependently prevented the encoding of associative fear memory. Although animals receiving saline pretreatment or a lower dose of AM-251 (5 ng/0.5 μL) displayed significant freezing behavior in response to CS+ presentations, this effect was blocked with BLA–PLC microinfusions of a higher dose of AM-251 (50 ng/0.5 μL). (B) Similarly, asymmetric blockade of CB1 receptor signaling in the BLA &gt; PLC pathway with AM-251 dose dependently prevented the encoding of relative associative fear memory in response to CS+ versus CS– presentations expressed as conditioned suppression of exploratory behavior. Although animals receiving saline pretreatment or a lower dose of AM-251 (5 ng/0.5 μL) displayed significant suppression of exploratory behavior in response to CS+ presentations, this effect was completely blocked with BLA–PLC microinfusions of a higher dose of AM-251 (50 ng/0.5 μL). (C) In contrast, unitary blockade of CB1 signaling in either the BLA or PLC was not sufficient to block associative fear learning in the BLA &gt; PLC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9708C-9A13-4E11-83C6-EFF895528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1486–1496,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Effects of CB1 receptor blockade within the BLA–PLC pathway on the encoding of olfactory fear memory.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Effects of CB1 receptor blockade within the BLA–PLC pathway on the encoding of olfactory fear memory.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2024-04-26T06:19:45Z</dcterms:modified>
</cp:coreProperties>
</file>