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3B4873-843B-4B57-9EE2-3301B351E6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578043-B0F5-4A67-8201-7F948F4EC7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Conjunction maps grouped according to cingulate morphology. The individual-level conjunction maps were split into the left and right hemispheres. The resulting maps were then subdivided based on whether the morphology of the hemisphere showed a paracingulate sulcus or not. Circles overlaid on the anatomical scans denote the CoM of the overlap clusters that were significantly active during FO and PO conditions for each individual. Since the CoM for different subjects were spread across different sagittal planes, all CoMs were projected onto sagittal slices at x = 6 mm (right) and x = −6 mm (left) for easier visualization. The exact coordinates and volume size for overlapping clusters for each individual are given in Table 6. The sulci of interest are labeled as: cs, central sulcus; cgs, cingulate sulcus; pcgs, paracingulate sulcus; vpcgs, vertical paracingulate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AB833-1F04-466E-98C3-EB073EA1FE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Conjunction maps grouped according to cingulate morphology. The individual-level conjunction maps were split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Conjunction maps grouped according to cingulate morphology. The individual-level conjunction maps were split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2024-04-26T20:51:47Z</dcterms:modified>
</cp:coreProperties>
</file>