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5D13E-3127-40A1-98DB-732A0596F5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093AA-4569-49B9-BA39-98F81BCCFF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0056F-8F67-4DCB-A1EC-2AFE2F763E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2024-04-26T15:59:17Z</dcterms:modified>
</cp:coreProperties>
</file>