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64D1F-2035-4575-A162-6CB0069825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40A201-96C6-44A7-A4A0-733E2FCFF5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survival according to the presence of extramedullary (EM) involvement at diagnosis.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9B40BF-3CAF-44BF-BE20-3DDAC468C3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p3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2, February 2010, Pages 325–330,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https://doi.org/10.1093/annonc/mdp329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Overall survival according to the presence of extramedullary (EM) involvement at diagnosis.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Overall survival according to the presence of extramedullary (EM) involvement at diagnosis.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2024-05-01T21:43:33Z</dcterms:modified>
</cp:coreProperties>
</file>