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02AC9D-75D1-4779-AEBA-A397782564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C0F33-F60A-4392-B81C-F60AD4523C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Coronal slices through the spatial patterns of the two significant WM load-related components of delay period fMRI signal are shown. The patterns were thresholded using the same conventions as in Figure 4. The y-positions (in mm in MNI standard brain space) of the coronal slices are indicated to the left of each row, and were selected to illustrate the double dissociation of prefrontal and hippocampal component expressions.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7F7858-53CF-4380-A915-3DBBE8CEC3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303–316, </a:t>
            </a:r>
            <a:r>
              <a:rPr lang="en-US" altLang="en-US" sz="1000">
                <a:solidFill>
                  <a:srgbClr val="333333"/>
                </a:solidFill>
                <a:hlinkClick r:id="rId3"/>
              </a:rPr>
              <a:t>https://doi.org/10.1093/cercor/bhh132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Coronal slices through the spatial patterns of the two significant WM load-related components of delay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Coronal slices through the spatial patterns of the two significant WM load-related components of delay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2024-04-26T09:55:19Z</dcterms:modified>
</cp:coreProperties>
</file>