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407B3-A8A6-44C0-BCB7-419FE42A9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F0485-7F45-4878-80C6-6C197D2132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3399A-CDEA-4B26-84C4-7EB61D17AC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2024-04-26T23:14:22Z</dcterms:modified>
</cp:coreProperties>
</file>