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7D01A-ACF1-412F-9320-4F72F54667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201E9-2C6D-4341-9B6D-3800FEC51D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visualization of the SVR weight vector for the SVR model trained using all image maps from all subjects as input. The highlighted areas in each image map show the brain regions that obtained a high positive (red) or negative (blue) weight.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1783E-D598-472A-9C56-12B548FF61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4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1676–1684, </a:t>
            </a:r>
            <a:r>
              <a:rPr lang="en-US" altLang="en-US" sz="1000">
                <a:solidFill>
                  <a:srgbClr val="333333"/>
                </a:solidFill>
                <a:hlinkClick r:id="rId3"/>
              </a:rPr>
              <a:t>https://doi.org/10.1093/cercor/bht425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visualization of the SVR weight vector for the SVR model trained using all image maps from all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visualization of the SVR weight vector for the SVR model trained using all image maps from all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2024-04-26T10:50:57Z</dcterms:modified>
</cp:coreProperties>
</file>