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47355-0D85-4CFC-BDA1-B8E2B4FB49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02A0B-CDE9-4A58-A2CF-11BEB45979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Bayesian inference phylogram (50% majority-rule consensus tree) based on the concatenated sequences of 18S rRNA, 28S rRNA, 16S rRNA and COI (without third-codon positions); support values are PP.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CE1BC-37F5-4F25-BB78-AF1F459BAF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77, Issue 1, February 2011, Pages 1–7,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Bayesian inference phylogram (50% majority-rule consensus tree) based on the concatenated sequences of 18S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35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Bayesian inference phylogram (50% majority-rule consensus tree) based on the concatenated sequences of 18S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2024-04-26T13:53:40Z</dcterms:modified>
</cp:coreProperties>
</file>