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75CBD1-F1B1-451A-89C0-3339B85D03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5DA344-5B6B-4674-BE08-4F80B49A2C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the changes in the degree of post-iTBS MEP facilitation at one-year follow-up (ratios between the MEP size ratio at T2/T0 at one-year follow-up and the MEP size ratio at T2/T0 at baseline) and the changes in clinical severity scores (ratios between PSPRS at one-year follow-up and PSPRS values at baseline).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80EED0-14DF-4B33-9C8E-4B3355F906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3, March 2012, Pages 693–700,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Correlation between the changes in the degree of post-iTBS MEP facilitation at one-year follow-up (ratios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Correlation between the changes in the degree of post-iTBS MEP facilitation at one-year follow-up (ratios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2024-04-26T08:53:17Z</dcterms:modified>
</cp:coreProperties>
</file>