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C386C3-05CB-4DD5-9B78-E0F325775A9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0ED707-9219-40AB-8D8E-823DD1CDB74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A schematic model of metabolic phenotypes in Mecp2 null mice. MeCP2 co-ordinates hepatic lipid metabolism in vivo through binding HDAC3, which deactylates histone tails leading to reduced transcription at lipogenic loci. In the absence of MeCP2, HDAC3 fails to bind promoter regions, which prevents the removal of histone aceylation marks. This leads to downstream aberrant transcription of enzymes such as Sqle, which subsequently increases hepatic triglyceride and cholesterol production. Mecp2 null mice then develop severe metabolic syndrome, including reduced insulin signaling and glucose uptake (indicated by red lines), resulting in increased lipolysis, and shifting the balance between energy storage and expenditure.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DA92EC-C220-4F97-85B5-690DC08704E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15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14, 15 July 2016, Pages 3029–3041, </a:t>
            </a:r>
            <a:r>
              <a:rPr lang="en-US" altLang="en-US" sz="1000">
                <a:solidFill>
                  <a:srgbClr val="333333"/>
                </a:solidFill>
                <a:hlinkClick r:id="rId3"/>
              </a:rPr>
              <a:t>https://doi.org/10.1093/hmg/ddw156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A schematic model of metabolic phenotypes in Mecp2 null mice. MeCP2 co-ordinates hepatic lipid metabolism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A schematic model of metabolic phenotypes in Mecp2 null mice. MeCP2 co-ordinates hepatic lipid metabolism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2024-04-27T02:25:29Z</dcterms:modified>
</cp:coreProperties>
</file>