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F0A6A-DEA3-46EB-B55D-F604AF886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20959-40C6-4B48-BF20-7693BE009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aberrant behavior, abuse, and addiction in total pain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3BA2F-32B0-43D6-976A-BA077B815A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432–442,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Relationships among aberrant behavior, abuse, and addiction in total pain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Relationships among aberrant behavior, abuse, and addiction in total pain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2024-04-26T07:28:21Z</dcterms:modified>
</cp:coreProperties>
</file>