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E3FA3-B011-4493-AFEA-6C0F070F28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67DA9D-AE44-4844-B33C-E92450C7AF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4. Histograms of length and maximal depth of the central sulcus (CS), the superior temporal sulcus (STS) and the intraparietal sulcus (IPS). A significant decrease in maximal depth is found in the left and right superior temporal sulci and in the right intraparietal sulcus in TS subjects compared to controls (*P &lt; 0.05, **P &lt; 0.005). A trend towards a decrease in length of the right intraparietal is also observed.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14720-AD4C-4283-BD22-8AF3267EE8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840–850,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4. Histograms of length and maximal depth of the central sulcus (CS), the superior temporal sulcus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4. Histograms of length and maximal depth of the central sulcus (CS), the superior temporal sulcus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2024-04-26T07:10:00Z</dcterms:modified>
</cp:coreProperties>
</file>