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9F7F8-2957-45BA-A3E4-58BC72CF9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334A2-8046-4600-B2B6-90DBDB779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86855-F18D-41CD-833B-D7A7B29DD7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2024-04-27T03:43:51Z</dcterms:modified>
</cp:coreProperties>
</file>