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FC140-2072-456B-B80B-AF6175755E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3457D1-6245-40FA-80A0-8E54484EB6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group-specific activations with putative pheromones and odors. The Sokoloff's color scale illustrates Z values reflecting the degree of activation. As the same brain section is chosen, the figures do not always illustrate maximal activation for each condition. Clusters of activated regions are superimposed on the standard brain MRI, midsagittal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11782-8B7E-40DE-9059-EB917FE7F75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Group differences. Shown are the clusters calculated with 2-group random effect analysis, superimposed on standard brain MRI. The Sokoloff's color scale illustrates Z values reflecting the degree of activation. No significant clusters were observed when comparing CAH and HeW.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11782-8B7E-40DE-9059-EB917FE7F75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Group-sharing activations. Shown are conjunctional clusters in different groups of subjects, superimposed on the standard brain. All images show horizontal sections at Z = −8 according to Talairach's atlas. The Sokoloff's color scale illustrates Z values (0.0–3.5 for AND and EST and 0.0–5.0 for OO). The OO clusters were large and covered several sections. Because the same brain section is chosen, figures do not always illustrate maximal activation for each condition. Subject's right side is to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11782-8B7E-40DE-9059-EB917FE7F75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Covariations with the left and right amygdala seed ROI in the 3 study groups. The Sokoloff's scale indicates T-values. Clusters detected at T = 3.0 and P &lt; 0.05 corrected, are superimposed on the standard MR of the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11782-8B7E-40DE-9059-EB917FE7F75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Between-group differences in covariations with the left (a) and right (b) amygdala seed region. The Sokoloff's scale indicates T-values. Clusters detected at T = 3.0 are superimposed on the standard MR of the brain. Brain views illustrating typical group differences are shown. The clusters calculated from HeM to CAH were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11782-8B7E-40DE-9059-EB917FE7F75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6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16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1167–1174, </a:t>
            </a:r>
            <a:r>
              <a:rPr lang="en-US" altLang="en-US" sz="1000">
                <a:solidFill>
                  <a:srgbClr val="333333"/>
                </a:solidFill>
                <a:hlinkClick r:id="rId3"/>
              </a:rPr>
              <a:t>https://doi.org/10.1093/cercor/bhn160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group-specific activations with putative pheromones and odors. The Sokoloff's color scale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4625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1167–1174, </a:t>
            </a:r>
            <a:r>
              <a:rPr lang="en-US" altLang="en-US" sz="1000">
                <a:solidFill>
                  <a:srgbClr val="333333"/>
                </a:solidFill>
                <a:hlinkClick r:id="rId3"/>
              </a:rPr>
              <a:t>https://doi.org/10.1093/cercor/bhn160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Group differences. Shown are the clusters calculated with 2-group random effect analysis, superimposed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274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1167–1174, </a:t>
            </a:r>
            <a:r>
              <a:rPr lang="en-US" altLang="en-US" sz="1000">
                <a:solidFill>
                  <a:srgbClr val="333333"/>
                </a:solidFill>
                <a:hlinkClick r:id="rId3"/>
              </a:rPr>
              <a:t>https://doi.org/10.1093/cercor/bhn160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Group-sharing activations. Shown are conjunctional clusters in different groups of subjects, superimposed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2357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1167–1174, </a:t>
            </a:r>
            <a:r>
              <a:rPr lang="en-US" altLang="en-US" sz="1000">
                <a:solidFill>
                  <a:srgbClr val="333333"/>
                </a:solidFill>
                <a:hlinkClick r:id="rId3"/>
              </a:rPr>
              <a:t>https://doi.org/10.1093/cercor/bhn160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Covariations with the left and right amygdala seed ROI in the 3 study groups. The Sokoloff's scale indicates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9005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1167–1174, </a:t>
            </a:r>
            <a:r>
              <a:rPr lang="en-US" altLang="en-US" sz="1000">
                <a:solidFill>
                  <a:srgbClr val="333333"/>
                </a:solidFill>
                <a:hlinkClick r:id="rId3"/>
              </a:rPr>
              <a:t>https://doi.org/10.1093/cercor/bhn160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Between-group differences in covariations with the left (a) and right (b) amygdala seed region.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727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Illustration of group-specific activations with putative pheromones and odors. The Sokoloff's color scale ...</vt:lpstr>
      <vt:lpstr>Figure 2. Group differences. Shown are the clusters calculated with 2-group random effect analysis, superimposed on ...</vt:lpstr>
      <vt:lpstr>Figure 3. Group-sharing activations. Shown are conjunctional clusters in different groups of subjects, superimposed on ...</vt:lpstr>
      <vt:lpstr>Figure 4. Covariations with the left and right amygdala seed ROI in the 3 study groups. The Sokoloff's scale indicates ...</vt:lpstr>
      <vt:lpstr>Figure 5. Between-group differences in covariations with the left (a) and right (b) amygdala seed region.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2024-04-26T14:41:57Z</dcterms:modified>
</cp:coreProperties>
</file>