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C9A9A7-9D18-4661-9862-14251B2FC3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22B075-0CB6-49CF-9DB1-C496DE49E1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057FD5-DDFA-4C28-9137-80C33FDECA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2024-04-26T11:40:22Z</dcterms:modified>
</cp:coreProperties>
</file>