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FE6E69-4E24-40D6-BBF2-D25B4DEC8B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0BA710-8FBC-462F-B292-A650EFDE8A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 Recordings were made in area 7a of the posterior parietal cortex, bounded by the intraparietal and superior temporal sulci. (A) Lateral view of the macaque brain. (B) Cross-section through the posterior parietal cortex at the level indicated by the vertical line in (A). (C) Anatomical reconstruction of recording sites where we encountered task-responsive units. Posterior parietal cortex is shown in dorsal view. IPS, intraparietal sulcus; LIP, lateral intraparietal area; MIP, medial intraparietal area; MST, medial superior temporal area; MT, medial temporal area; STS, superior temporal sulcus; VIP, ventral intraparietal area.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F485B5-E778-454B-893B-0CED4B6EDF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1.7.5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11, Issue 7, July 2001, Pages 581–591,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https://doi.org/10.1093/cercor/11.7.581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Recordings were made in area 7a of the posterior parietal cortex, bounded by the intraparietal and superior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Recordings were made in area 7a of the posterior parietal cortex, bounded by the intraparietal and superior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2024-04-26T10:18:58Z</dcterms:modified>
</cp:coreProperties>
</file>