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9166E-7594-476C-9C16-43C812807A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6AE59-3F90-41AB-9282-C839B0CCB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05C56-128B-4495-8E68-C75DCB5F0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93, Issue suppl_1, March 2012, Pages S9–S45,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2024-04-27T02:56:59Z</dcterms:modified>
</cp:coreProperties>
</file>