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DFF244-4AD9-4ECC-9A65-01F5054A84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C96F80-FCF3-4545-8080-0F902D2393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tanglegram computed by Dendroscope 3 for the cpDNA and ITS trees that are reported in Figure 1 of Pirie et al. (2009).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Press, on behalf of the Society of Systematic Biologists.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AA8423-32AA-4B85-98D0-BDBD956444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minimum hybridization network computed by Dendroscope 3 for the cpDNA and ITS trees that are reported in Figure 1 of Pirie et al. (2009). It has 12 reticulations and is one of 486 networks calculated by the program.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Press, on behalf of the Society of Systematic Biologists.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AA8423-32AA-4B85-98D0-BDBD9564448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hybridization network computed from the 2 simplified trees that were used as input for Figure 3(b) of Pirie et al. (2009).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Press, on behalf of the Society of Systematic Biologists.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AA8423-32AA-4B85-98D0-BDBD9564448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ysbio/sys06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sysbio/sys06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sysbio/sys06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Syst Biol</a:t>
            </a:r>
            <a:r>
              <a:rPr lang="en-US" altLang="en-US" sz="1000">
                <a:solidFill>
                  <a:srgbClr val="333333"/>
                </a:solidFill>
              </a:rPr>
              <a:t>, Volume 61, Issue 6, December 2012, Pages 1061–1067,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https://doi.org/10.1093/sysbio/sys062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tanglegram computed by Dendroscope 3 for the cpDNA and ITS trees that are reported in Figure 1 of Pirie et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44800" y="1371600"/>
            <a:ext cx="344458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Syst Biol</a:t>
            </a:r>
            <a:r>
              <a:rPr lang="en-US" altLang="en-US" sz="1000">
                <a:solidFill>
                  <a:srgbClr val="333333"/>
                </a:solidFill>
              </a:rPr>
              <a:t>, Volume 61, Issue 6, December 2012, Pages 1061–1067,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https://doi.org/10.1093/sysbio/sys062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 minimum hybridization network computed by Dendroscope 3 for the cpDNA and ITS trees that are reported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46400" y="1371600"/>
            <a:ext cx="324196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Syst Biol</a:t>
            </a:r>
            <a:r>
              <a:rPr lang="en-US" altLang="en-US" sz="1000">
                <a:solidFill>
                  <a:srgbClr val="333333"/>
                </a:solidFill>
              </a:rPr>
              <a:t>, Volume 61, Issue 6, December 2012, Pages 1061–1067,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https://doi.org/10.1093/sysbio/sys062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 hybridization network computed from the 2 simplified trees that were used as input for Figure 3(b) of Pirie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11400" y="1371600"/>
            <a:ext cx="452976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A tanglegram computed by Dendroscope 3 for the cpDNA and ITS trees that are reported in Figure 1 of Pirie et ...</vt:lpstr>
      <vt:lpstr>Figure 2. A minimum hybridization network computed by Dendroscope 3 for the cpDNA and ITS trees that are reported in ...</vt:lpstr>
      <vt:lpstr>Figure 3. A hybridization network computed from the 2 simplified trees that were used as input for Figure 3(b) of Pirie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2024-04-26T08:35:40Z</dcterms:modified>
</cp:coreProperties>
</file>