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7AF01-D48F-46DC-85B8-C4FF81F8F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0204A-744F-462D-A766-035143549D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2FBAC-5B4A-4F50-BCEC-0B346B51C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2024-04-26T09:22:55Z</dcterms:modified>
</cp:coreProperties>
</file>