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9B7D31-C2A5-4406-A2C5-EB3B1C1FCD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9448B-B469-4A1C-9C30-B86C3DCBD4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Institutions and organizations that influence the formation of forest lease terms in Russia as defined in the lease contract in accordance with the Forest Code in 2006 (solid line indicates formal and broken line informal influence).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B7632-23B5-4683-9B04-C537ED7A91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Leaseholders’ contribution to silvicultural operations in 2004 as a proportion of total work area (ha) (source: Original data,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B7632-23B5-4683-9B04-C537ED7A918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division of timber removal and revenue accumulation in Russia based on forest allocation method (source: Ministry of Natural Resources,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B7632-23B5-4683-9B04-C537ED7A918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leased forest area in Russia 1993–2004 (sources: Vasin, 2003; Ministry of Natural Resources,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Institute of Chartered Foresters,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B7632-23B5-4683-9B04-C537ED7A9187}"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forestry/cpm03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forestry/cpm03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forestry/cpm03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forestry/cpm033"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80, Issue 5, December 2007, Pages 489–501, </a:t>
            </a:r>
            <a:r>
              <a:rPr lang="en-US" altLang="en-US" sz="1000">
                <a:solidFill>
                  <a:srgbClr val="333333"/>
                </a:solidFill>
                <a:hlinkClick r:id="rId3"/>
              </a:rPr>
              <a:t>https://doi.org/10.1093/forestry/cpm033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Institutions and organizations that influence the formation of forest lease terms in Russia as defined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722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80, Issue 5, December 2007, Pages 489–501, </a:t>
            </a:r>
            <a:r>
              <a:rPr lang="en-US" altLang="en-US" sz="1000">
                <a:solidFill>
                  <a:srgbClr val="333333"/>
                </a:solidFill>
                <a:hlinkClick r:id="rId3"/>
              </a:rPr>
              <a:t>https://doi.org/10.1093/forestry/cpm033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Leaseholders’ contribution to silvicultural operations in 2004 as a proportion of total work area (ha)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29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80, Issue 5, December 2007, Pages 489–501, </a:t>
            </a:r>
            <a:r>
              <a:rPr lang="en-US" altLang="en-US" sz="1000">
                <a:solidFill>
                  <a:srgbClr val="333333"/>
                </a:solidFill>
                <a:hlinkClick r:id="rId3"/>
              </a:rPr>
              <a:t>https://doi.org/10.1093/forestry/cpm033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division of timber removal and revenue accumulation in Russia based on forest allocation method (source: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Forestry (Lond)</a:t>
            </a:r>
            <a:r>
              <a:rPr lang="en-US" altLang="en-US" sz="1000">
                <a:solidFill>
                  <a:srgbClr val="333333"/>
                </a:solidFill>
              </a:rPr>
              <a:t>, Volume 80, Issue 5, December 2007, Pages 489–501, </a:t>
            </a:r>
            <a:r>
              <a:rPr lang="en-US" altLang="en-US" sz="1000">
                <a:solidFill>
                  <a:srgbClr val="333333"/>
                </a:solidFill>
                <a:hlinkClick r:id="rId3"/>
              </a:rPr>
              <a:t>https://doi.org/10.1093/forestry/cpm033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leased forest area in Russia 1993–2004 (sources: Vasin, 2003; Ministry of Natural Resources, 2006).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Institutions and organizations that influence the formation of forest lease terms in Russia as defined in the ...</vt:lpstr>
      <vt:lpstr>Figure 4. Leaseholders’ contribution to silvicultural operations in 2004 as a proportion of total work area (ha) ...</vt:lpstr>
      <vt:lpstr>Figure 3. The division of timber removal and revenue accumulation in Russia based on forest allocation method (source: ...</vt:lpstr>
      <vt:lpstr>Figure 2. The leased forest area in Russia 1993–2004 (sources: Vasin, 2003; Ministry of Natural Resources, 2006).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2024-04-26T16:11:54Z</dcterms:modified>
</cp:coreProperties>
</file>