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3F0414-7E54-4ACC-B6E9-F6D2A177FB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23CD8-E7AD-40E0-909B-4BC7834273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Synaptic connections made and received by a large parvalbumin immuno-negative, multipolar layer 3 interneuron in cat visual cortex (I1, soma/dendrites in red, axon in blue). This interneuron was reciprocally connected to a smaller layer 2 interneuron (I2, soma/dendrites white, axon grey). The IPSPs elicited by these connections in response to trains of presynaptic APs are shown. This large interneuron (I1) also received depressing EPSPs from a layer 3 pyramidal cell (P1, buff) and from three (two poorly stained, one unidentifiable) layer 4 excitatory cells (E1–E3, buff) (000218D1).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F7DE3A-14BA-4191-A405-C7ACAFBA3A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936–953,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Synaptic connections made and received by a large parvalbumin immuno-negative, multipolar layer 3 interneuron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Synaptic connections made and received by a large parvalbumin immuno-negative, multipolar layer 3 interneuron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2024-04-26T21:50:01Z</dcterms:modified>
</cp:coreProperties>
</file>