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ABBD522-1324-4C41-86E5-647FAF220613}"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A0401D1-6DA3-4399-93C7-3D92BDD59974}"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Nucleotide sequences of S. cerevisiae mitochondrial tRNAs. (A)  with an 8-nt anticodon loop and a UAG anticodon. (B)  with a canonical UGU anticodon. (C) tRNAHis with a G−1 (circled, a major anti-determinant for ThrRS). The primary sequences of  and tRNAHis are 72% identical (shaded).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343A2D6-1DB5-4AD0-A6EC-C60A35905972}"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Sequence alignment of mitochondrial  and tRNAHis. Three major differences between  and tRNAHis sequences are indicated by boxes. Cc, Candida castellii; Cg, Candida glabrata; Kt, Kluyveromyces thermotolerans; Nb, Nakaseomyces bacillisporus; Nd, Nakaseomyces delphensis; Sca, Saccharomyces castellii; Sc, Saccharomyces cerevisiae; Sp, Saccharomyces pastorianus; Ss, Saccharomyces servazzii; Vp, Vanderwaltozyma polyspora.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343A2D6-1DB5-4AD0-A6EC-C60A35905972}"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Aminoacylation by S. cerevisiae MST1 and HisRS. (A) Leucylation of  (3 µM) and  (3 µM) by ScmtLeuRS (0.3 µM). (B) Threonylation of  (3 µM),  (3 µM) and tRNAHis variants (3 µM) by ScMST1 (0.3 µM). (C) Histidylation of  (3 µM) and tRNAHis variants (3 µM) by ScmtHisRS (0.3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343A2D6-1DB5-4AD0-A6EC-C60A35905972}"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Phylogeny of yeast species based on concatenated mtDNA-encoded protein sequences. The phylogenetic analysis with PhyloBayes and the CAT model is based on 13 mtDNA encoded proteins. All divergence points are supported by posterior probability values of 1.0, except where indicated. The red arrow points to the concomitant loss of all seven nad genes and the start of mitochondrial codon reassignments, including AUA methionine, CUN threonine. Species shown in black possess mitochondrial  (but not ), and in these organisms CUN codons are assigned to Leu. The yeast species marked red, such as K. thermotolerans, have lost mitochondrial  and obtained  that decodes CUN codons as Thr. K. lactis is marked magenta as it has no CUN codons and no corresponding tRNA with a UAG anticodon. A. gossypii (marked blue) contains a tRNA species with a UAG anticodon, yet its identity of this tRNA and the amino acid reading CUN codons in A. gossypii remain obscure (to be discussed by BFL in Organelle Genetics: Evolution of Organelle Genomes and Gene Expression, Springer 2011).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343A2D6-1DB5-4AD0-A6EC-C60A35905972}"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Phylogeny of yeast mitochondrial tRNAs. The phylogenetic analysis with PhyloBayes (default model parameters) contained all tRNA sequences from the species shown in Figure 3. Only the section of the tRNA phylogeny covering the  and tRNAHis clusters are shown (marked red and blue, respectively), confirming monophyly of  and a sister group relationship to tRNAHis. The posterior probability support for the two tRNA groups is 1.0 (note that phylogenetic analysis with tRNA sequences depends on only few informative nucleotide positions, which does not allow to resolve the branching order within these groups). Removal of the anticodon sequence positions from the dataset did not change clustering into the two tRNA groups, nor did an analysis of the same datasets with maximum likelihood and the GTR model.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343A2D6-1DB5-4AD0-A6EC-C60A35905972}"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Proposed model for CUN codon reassignment in yeast mitochondria. (1) tRNAHis duplicated in an ancestral yeast species while CUN codons remain assigned to Leu. (2) CUN codons were changed to UUA or UUG decoded by , and  was lost. (3) tRNAHis evolved to , and CUN codons reemerged from various codons.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343A2D6-1DB5-4AD0-A6EC-C60A35905972}"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Threonylation of  and tRNAHis variants (3 µM) by C. albicans and S. pombe MST1 (0.3 µM). (A) CaMST1 and SpMST1 threonylate  but not . (B and C) CaMST1 and SpMST1 are unable to threonylate tRNAHis variants.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343A2D6-1DB5-4AD0-A6EC-C60A35905972}"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gkr073"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gkr073"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gkr073"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gkr073"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nar/gkr073"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nar/gkr073"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nar/gkr073"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39, Issue 11, 1 June 2011, Pages 4866–4874, </a:t>
            </a:r>
            <a:r>
              <a:rPr lang="en-US" altLang="en-US" sz="1000">
                <a:solidFill>
                  <a:srgbClr val="333333"/>
                </a:solidFill>
                <a:hlinkClick r:id="rId3"/>
              </a:rPr>
              <a:t>https://doi.org/10.1093/nar/gkr073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Nucleotide sequences of S. cerevisiae mitochondrial tRNAs. (A)  with an 8-nt anticodon loop and a UAG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565654"/>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39, Issue 11, 1 June 2011, Pages 4866–4874, </a:t>
            </a:r>
            <a:r>
              <a:rPr lang="en-US" altLang="en-US" sz="1000">
                <a:solidFill>
                  <a:srgbClr val="333333"/>
                </a:solidFill>
                <a:hlinkClick r:id="rId3"/>
              </a:rPr>
              <a:t>https://doi.org/10.1093/nar/gkr073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Sequence alignment of mitochondrial  and tRNA</a:t>
            </a:r>
            <a:r>
              <a:rPr lang="en-US" altLang="en-US" b="0" baseline="30000"/>
              <a:t>His</a:t>
            </a:r>
            <a:r>
              <a:rPr lang="en-US" altLang="en-US" b="0"/>
              <a:t>. Three major differences between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916078"/>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39, Issue 11, 1 June 2011, Pages 4866–4874, </a:t>
            </a:r>
            <a:r>
              <a:rPr lang="en-US" altLang="en-US" sz="1000">
                <a:solidFill>
                  <a:srgbClr val="333333"/>
                </a:solidFill>
                <a:hlinkClick r:id="rId3"/>
              </a:rPr>
              <a:t>https://doi.org/10.1093/nar/gkr073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Aminoacylation by S. cerevisiae MST1 and HisRS. (A) Leucylation of  (3 µM) and  (3 µM) by ScmtLeuRS (0.3 µM).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015252"/>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39, Issue 11, 1 June 2011, Pages 4866–4874, </a:t>
            </a:r>
            <a:r>
              <a:rPr lang="en-US" altLang="en-US" sz="1000">
                <a:solidFill>
                  <a:srgbClr val="333333"/>
                </a:solidFill>
                <a:hlinkClick r:id="rId3"/>
              </a:rPr>
              <a:t>https://doi.org/10.1093/nar/gkr073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Phylogeny of yeast species based on concatenated mtDNA-encoded protein sequences. The phylogenetic analysis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146589"/>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39, Issue 11, 1 June 2011, Pages 4866–4874, </a:t>
            </a:r>
            <a:r>
              <a:rPr lang="en-US" altLang="en-US" sz="1000">
                <a:solidFill>
                  <a:srgbClr val="333333"/>
                </a:solidFill>
                <a:hlinkClick r:id="rId3"/>
              </a:rPr>
              <a:t>https://doi.org/10.1093/nar/gkr073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Phylogeny of yeast mitochondrial tRNAs. The phylogenetic analysis with PhyloBayes (default model parameters)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90900" y="1371600"/>
            <a:ext cx="2371636"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39, Issue 11, 1 June 2011, Pages 4866–4874, </a:t>
            </a:r>
            <a:r>
              <a:rPr lang="en-US" altLang="en-US" sz="1000">
                <a:solidFill>
                  <a:srgbClr val="333333"/>
                </a:solidFill>
                <a:hlinkClick r:id="rId3"/>
              </a:rPr>
              <a:t>https://doi.org/10.1093/nar/gkr073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Proposed model for CUN codon reassignment in yeast mitochondria. (1) tRNA</a:t>
            </a:r>
            <a:r>
              <a:rPr lang="en-US" altLang="en-US" b="0" baseline="30000"/>
              <a:t>His</a:t>
            </a:r>
            <a:r>
              <a:rPr lang="en-US" altLang="en-US" b="0"/>
              <a:t> duplicated in an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163449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39, Issue 11, 1 June 2011, Pages 4866–4874, </a:t>
            </a:r>
            <a:r>
              <a:rPr lang="en-US" altLang="en-US" sz="1000">
                <a:solidFill>
                  <a:srgbClr val="333333"/>
                </a:solidFill>
                <a:hlinkClick r:id="rId3"/>
              </a:rPr>
              <a:t>https://doi.org/10.1093/nar/gkr073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Threonylation of  and tRNA</a:t>
            </a:r>
            <a:r>
              <a:rPr lang="en-US" altLang="en-US" b="0" baseline="30000"/>
              <a:t>His</a:t>
            </a:r>
            <a:r>
              <a:rPr lang="en-US" altLang="en-US" b="0"/>
              <a:t> variants (3 µM) by C. albicans and S. pombe MST1 (0.3 µM).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075616"/>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Nucleotide sequences of S. cerevisiae mitochondrial tRNAs. (A)  with an 8-nt anticodon loop and a UAG ...</vt:lpstr>
      <vt:lpstr>Figure 5. Sequence alignment of mitochondrial  and tRNAHis. Three major differences between  and ...</vt:lpstr>
      <vt:lpstr>Figure 4. Aminoacylation by S. cerevisiae MST1 and HisRS. (A) Leucylation of  (3 µM) and  (3 µM) by ScmtLeuRS (0.3 µM). ...</vt:lpstr>
      <vt:lpstr>Figure 3. Phylogeny of yeast species based on concatenated mtDNA-encoded protein sequences. The phylogenetic analysis ...</vt:lpstr>
      <vt:lpstr>Figure 2. Phylogeny of yeast mitochondrial tRNAs. The phylogenetic analysis with PhyloBayes (default model parameters) ...</vt:lpstr>
      <vt:lpstr>Figure 7. Proposed model for CUN codon reassignment in yeast mitochondria. (1) tRNAHis duplicated in an ...</vt:lpstr>
      <vt:lpstr>Figure 6. Threonylation of  and tRNAHis variants (3 µM) by C. albicans and S. pombe MST1 (0.3 µM). (A)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2024-04-26T15:19:52Z</dcterms:modified>
</cp:coreProperties>
</file>