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17549-CAC4-4A45-864E-FB93E9B2DC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DE43B2-0E62-4948-9551-C115FBE62A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1. Schematic representation of the extended CNR2 locus. (A) Location of known genes in a region of ∼300 kb on human chromosome 1p36.11 including the position of 26 typed SNPs. FUCA1, alpha-l fucosidase; CNR2, cannabinoid receptor type 2; PNRC2, proline-rich nuclear receptor co-activator 2; FUSIP1, FUS interacting protein (serine–arginine rich) 1. (B) Results of the association analyses of SNPs in the CNR2 region. The −log 10 P-values (y-axis) of the genotypic association are plotted against the typed SNPs (x-axis). The red lines indicate the global P-values of three-marker haplotypes rs4649124–rs3003336–rs2501431, rs2229583–rs2501431–rs16828926 and rs4649119–rs2501431–rs7530595. The dotted black line shows the significance level of P=0.05. A shaded box delineates the region harboring the CNR2 gene with two arrows showing the size of the CNR2 gene. (C) Representation of LD structure in the CNR2 region. Pairwise r2-values between markers are shown as calculated by the program haploview (20) (http://www.broad.mit.edu/mpg/haploview/) (black denotes complete LD with r2=1; white denotes no LD with r2=0; gray denotes r2 between 0 and 1 with intermediate LD). Note the presence of a region of strong LD between SNPs rs4237 and rs2501432 including the CNR2 coding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B6C7CE-7FF6-4CAE-9E8D-7DAEE6B7FF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22, 15 November 2005, Pages 3389–3396,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1. Schematic representation of the extended CNR2 locus. (A) Location of known genes in a region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691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the extended CNR2 locus. (A) Location of known genes in a region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2024-04-26T07:02:17Z</dcterms:modified>
</cp:coreProperties>
</file>