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5D64ED-F3CB-469E-881B-2094D812CE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B9A07-DFF2-4412-84DE-EBDA602A6A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GC connectivity for the left (A,C,E,G) and right (B,D,F) TPAs for the low (A,B), medium (C,D), and high (E,F,G) gamma subbands. In general, the left TPA demonstrated greater connectivity with the right TPA as compared with other brain areas regardless of the subband (A,C,F) and the right TPA demonstrated greater connectivity with the left TPA and the right IFA regardless of the subband (B,D,F). (G) DRs demonstrated greater connectivity between the left TPA and other brain areas in the high gamma frequency subband as compared with TRs. Error bars represent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AA9042-D1C8-4AAF-AEAB-6877830D46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1923–1934, </a:t>
            </a:r>
            <a:r>
              <a:rPr lang="en-US" altLang="en-US" sz="1000">
                <a:solidFill>
                  <a:srgbClr val="333333"/>
                </a:solidFill>
                <a:hlinkClick r:id="rId3"/>
              </a:rPr>
              <a:t>https://doi.org/10.1093/cercor/bhr265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GC connectivity for the left (A,C,E,G) and right (B,D,F) TPAs for the low (A,B), medium (C,D), and high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GC connectivity for the left (A,C,E,G) and right (B,D,F) TPAs for the low (A,B), medium (C,D), and high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2024-04-27T01:52:11Z</dcterms:modified>
</cp:coreProperties>
</file>