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C9C23C-2DF2-4943-BC42-A45EBBFD09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60A6A3-60DE-4D8E-87C2-16F011DC1B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68F665-39D7-42A8-95C0-DD0D2AF75F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2024-04-26T11:29:11Z</dcterms:modified>
</cp:coreProperties>
</file>