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F39D5-3756-4F55-A9FE-AD67B2C6CB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4B17D-4F55-48A1-A0CC-34DB971DDA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E30B0F-7DE3-417B-90DA-97BD15CF73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2024-05-01T21:54:50Z</dcterms:modified>
</cp:coreProperties>
</file>