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6465A-EE52-4A49-B1DD-20D5184652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9FDB73-09C7-4655-B194-AE8DD335CB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northern England and southern Scotland region showing the available long period (750 s) ‘Iapetus’ Magnetotelluric data set. Also shown are three profiles A—Central Scotland; B—Northumberland Trough (NT) and C—Galloway. AB is the Alston block; bold dot and dash lines indicate major faults.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0F3CD-33E8-40D4-A9F4-D218B5FAB2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6.0312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167, Issue 2, November 2006, Pages 613–625,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https://doi.org/10.1111/j.1365-246X.2006.03128.x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northern England and southern Scotland region showing the available long period (750 s) ‘Iapetus’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northern England and southern Scotland region showing the available long period (750 s) ‘Iapetus’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2024-04-26T20:24:40Z</dcterms:modified>
</cp:coreProperties>
</file>