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6C9D93-6340-44BE-A115-7EB9969D77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239609-8645-43BE-899D-BFEBF7D2BF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E16621-4536-4000-B2E3-897BED25B0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2024-04-26T21:35:44Z</dcterms:modified>
</cp:coreProperties>
</file>