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18187-0DB4-4BC3-AAA3-82E33D45E9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8CFFB-8E92-41F8-9116-6617B53ED6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Issue Activity (1983–2002)
This figure plots the total new issue volume (IPO + SEO) for the overall market, the technology sector, and the nontechnology sector. All new issue volumes are measured in billions of 1983 dollars. Circled years indicated peaks.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9688D-1335-46AB-AFFD-CB6641FAD5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Compositions of Analyst Pools
These figures plot the compositions of three analyst pools: the top-tier non-AA pool, the top-tier AA pool, and the lower-tier non-AA pool. Each analyst pool each year is first divided into existing analysts and newcomers. An existing analyst is in a pool for a given year and was also in the same pool the previous year. The rest are considered newcomers. Newcomers are further divided into transfers and new hires. A transfer is an analyst who did not belong to a particular pool but was in the database in the previous year. The remaining analysts are new to the database and are considered new hires.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9688D-1335-46AB-AFFD-CB6641FAD5A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A.1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of Signed Forecast Errors
This graph plots the signed scaled forecast error, defined as EPS forecast minus actual release EPS scaled by book value of equity.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2009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E9688D-1335-46AB-AFFD-CB6641FAD5A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fs/hhn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rfs/hhn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rfs/hhn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2009, Pages 3735–3777,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https://doi.org/10.1093/rfs/hhn116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New Issue Activity (1983–2002)
This figure plots the total new issue volume (IPO + SEO) for the overall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67100" y="1371600"/>
            <a:ext cx="21984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2009, Pages 3735–3777,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https://doi.org/10.1093/rfs/hhn116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Compositions of Analyst Pools
These figures plot the compositions of three analyst pools: the top-tier non-AA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16300" y="1371600"/>
            <a:ext cx="22997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Financ Stud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2009, Pages 3735–3777,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https://doi.org/10.1093/rfs/hhn116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A.1 </a:t>
            </a:r>
            <a:r>
              <a:rPr lang="en-US" altLang="en-US" b="0"/>
              <a:t>Histogram of Signed Forecast Errors
This graph plots the signed scaled forecast error, defined as EPS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789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 New Issue Activity (1983–2002)
This figure plots the total new issue volume (IPO + SEO) for the overall ...</vt:lpstr>
      <vt:lpstr>Figure 2 Compositions of Analyst Pools
These figures plot the compositions of three analyst pools: the top-tier non-AA ...</vt:lpstr>
      <vt:lpstr>Figure A.1 Histogram of Signed Forecast Errors
This graph plots the signed scaled forecast error, defined as EPS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2024-04-27T00:00:13Z</dcterms:modified>
</cp:coreProperties>
</file>