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8A506C-4C01-4E05-9935-6E4EAEDF6B6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1D6B7B-C7E6-4070-B8EA-ECD5D24FB37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Immunohistological localization of IL-23 p19 in synovium membrane with RA patients. Immunohistochemical analysis in sequenced slices of synovium used specific antibodies against IL-23 p19. The sections of synovium were prepared from RA patient (A), OA patient (B), negative control using anti-goat IgG for RA patient (C) and OA patient (D) (original magnification ×200).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 on behalf of the British Society for Rheumatology.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C45A90-69EA-4336-809C-AAC6ECB9CBD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heumatology/kem05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Rheumatology (Oxford)</a:t>
            </a:r>
            <a:r>
              <a:rPr lang="en-US" altLang="en-US" sz="1000">
                <a:solidFill>
                  <a:srgbClr val="333333"/>
                </a:solidFill>
              </a:rPr>
              <a:t>, Volume 46, Issue 8, August 2007, Pages 1266–1273,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https://doi.org/10.1093/rheumatology/kem055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Immunohistological localization of IL-23 p19 in synovium membrane with RA patients. Immunohistochemical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Immunohistological localization of IL-23 p19 in synovium membrane with RA patients. Immunohistochemical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2024-04-26T12:00:18Z</dcterms:modified>
</cp:coreProperties>
</file>