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6EEE9-4493-475A-83CA-6B7F84CE8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F5E0C-AC3B-41DF-A093-4243C9DC26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 ± SEM testosterone metabolite concentrations of two imported males housed in breeding pairs (A), a native male housed in a breeding pair (B) and two native males housed as a bachelor group (C). **, ##, ++ Symbols or a,b superscript letters indicate significant differences among months within the same male. P &lt; 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and the Society for Experimental Biology.This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869AB-1C20-4146-A736-851F72E345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x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cox001,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https://doi.org/10.1093/conphys/cox001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4: </a:t>
            </a:r>
            <a:r>
              <a:rPr lang="en-US" altLang="en-US" b="0"/>
              <a:t>Mean ± SEM testosterone metabolite concentrations of two imported males housed in breeding pairs (A),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4: Mean ± SEM testosterone metabolite concentrations of two imported males housed in breeding pairs (A),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2024-04-26T08:00:22Z</dcterms:modified>
</cp:coreProperties>
</file>