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D30BFE-31C6-408A-B89E-4F3C34461C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5DC5BD-9B11-4902-8E28-D94808EE26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(A–E) Disease-free survival per year in patients who had been vaccinated and in patients who had not been vaccinated.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[2007].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2A2FF2-63BF-4A99-A6CC-50BBC71754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m6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23, Issue 2, February 2008, Pages 654–658,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https://doi.org/10.1093/ndt/gfm640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2. </a:t>
            </a:r>
            <a:r>
              <a:rPr lang="en-US" altLang="en-US" b="0"/>
              <a:t>(A–E) Disease-free survival per year in patients who had been vaccinated and in patients who had not been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2. (A–E) Disease-free survival per year in patients who had been vaccinated and in patients who had not been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2024-04-26T13:33:32Z</dcterms:modified>
</cp:coreProperties>
</file>