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76F2E8-985C-4EB2-A709-8356C18826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AA21A-8DC1-4686-87A7-9195726D97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Representative fluorescence melting curves for the oligonucleotides in the presence of 10 mM lithium phosphate pH 7.4 containing different concentrations of NaCl. The samples were heated at 0.1°C s–1. The y‐axis shows the fluorescence (arbitrary units). In each case the sodium concentration increases from left to right in order 0, 5, 10, 40 mM (the curve for 5 mM is not shown for GGG‐Prop).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AA33E-3EF5-42E4-BC26-7E1634DFC3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5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8, 15 April 2004, Pages 2598–2606,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https://doi.org/10.1093/nar/gkh598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Representative fluorescence melting curves for the oligonucleotides in the presence of 10 mM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Representative fluorescence melting curves for the oligonucleotides in the presence of 10 mM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2024-04-27T04:49:18Z</dcterms:modified>
</cp:coreProperties>
</file>